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381" r:id="rId9"/>
    <p:sldId id="386" r:id="rId10"/>
    <p:sldId id="382" r:id="rId11"/>
    <p:sldId id="383" r:id="rId12"/>
    <p:sldId id="384" r:id="rId13"/>
    <p:sldId id="387" r:id="rId14"/>
    <p:sldId id="388" r:id="rId15"/>
    <p:sldId id="264" r:id="rId16"/>
    <p:sldId id="393" r:id="rId17"/>
    <p:sldId id="394" r:id="rId18"/>
    <p:sldId id="396" r:id="rId19"/>
    <p:sldId id="392" r:id="rId20"/>
    <p:sldId id="279" r:id="rId21"/>
    <p:sldId id="280" r:id="rId22"/>
    <p:sldId id="281" r:id="rId23"/>
    <p:sldId id="273" r:id="rId24"/>
    <p:sldId id="270" r:id="rId25"/>
    <p:sldId id="389" r:id="rId26"/>
    <p:sldId id="298" r:id="rId27"/>
    <p:sldId id="397" r:id="rId28"/>
    <p:sldId id="402" r:id="rId29"/>
    <p:sldId id="390" r:id="rId30"/>
    <p:sldId id="398" r:id="rId31"/>
    <p:sldId id="399" r:id="rId32"/>
    <p:sldId id="400" r:id="rId33"/>
    <p:sldId id="401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2022, 2023,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two unknowns,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only 1 equation!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method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least squares estimates for the optical flow,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(dense)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</a:t>
            </a:r>
            <a:r>
              <a:rPr lang="en-US" sz="2800" b="1" dirty="0" err="1"/>
              <a:t>invarient</a:t>
            </a:r>
            <a:r>
              <a:rPr lang="en-US" sz="2800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 the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 the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at edges neither constraint applies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,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2585601"/>
            <a:ext cx="7081836" cy="4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matching costs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classes of models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</a:t>
            </a:r>
            <a:r>
              <a:rPr lang="en-US" b="1" dirty="0"/>
              <a:t>assumptions </a:t>
            </a:r>
            <a:r>
              <a:rPr lang="en-US" dirty="0"/>
              <a:t>about motion in a video  </a:t>
            </a:r>
          </a:p>
          <a:p>
            <a:r>
              <a:rPr lang="en-US" dirty="0"/>
              <a:t>Motion from frame-to-frame is small  </a:t>
            </a:r>
          </a:p>
          <a:p>
            <a:r>
              <a:rPr lang="en-US" dirty="0"/>
              <a:t>Illumination and color from frame to frame is constant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14070</TotalTime>
  <Words>3051</Words>
  <Application>Microsoft Office PowerPoint</Application>
  <PresentationFormat>Widescreen</PresentationFormat>
  <Paragraphs>559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The Lucas-Kanade Algorithm  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Problem with scale</vt:lpstr>
      <vt:lpstr>Multi-Scale Feature Identification</vt:lpstr>
      <vt:lpstr>Iterative Lucas-Kanade algorithm </vt:lpstr>
      <vt:lpstr>Iterative Lucas-Kanade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TV-L1 Algorithm </vt:lpstr>
      <vt:lpstr>The TV-L1 Algorithm 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461</cp:revision>
  <dcterms:created xsi:type="dcterms:W3CDTF">2022-01-24T17:07:03Z</dcterms:created>
  <dcterms:modified xsi:type="dcterms:W3CDTF">2023-04-19T01:23:46Z</dcterms:modified>
</cp:coreProperties>
</file>